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8"/>
  </p:notesMasterIdLst>
  <p:sldIdLst>
    <p:sldId id="338" r:id="rId3"/>
    <p:sldId id="341" r:id="rId4"/>
    <p:sldId id="357" r:id="rId5"/>
    <p:sldId id="351" r:id="rId6"/>
    <p:sldId id="259" r:id="rId7"/>
    <p:sldId id="342" r:id="rId8"/>
    <p:sldId id="362" r:id="rId9"/>
    <p:sldId id="363" r:id="rId10"/>
    <p:sldId id="364" r:id="rId11"/>
    <p:sldId id="365" r:id="rId12"/>
    <p:sldId id="276" r:id="rId13"/>
    <p:sldId id="335" r:id="rId14"/>
    <p:sldId id="393" r:id="rId15"/>
    <p:sldId id="370" r:id="rId16"/>
    <p:sldId id="360" r:id="rId17"/>
    <p:sldId id="366" r:id="rId18"/>
    <p:sldId id="352" r:id="rId19"/>
    <p:sldId id="337" r:id="rId20"/>
    <p:sldId id="273" r:id="rId21"/>
    <p:sldId id="256" r:id="rId22"/>
    <p:sldId id="371" r:id="rId23"/>
    <p:sldId id="373" r:id="rId24"/>
    <p:sldId id="375" r:id="rId25"/>
    <p:sldId id="372" r:id="rId26"/>
    <p:sldId id="374" r:id="rId27"/>
    <p:sldId id="383" r:id="rId28"/>
    <p:sldId id="269" r:id="rId29"/>
    <p:sldId id="377" r:id="rId30"/>
    <p:sldId id="356" r:id="rId31"/>
    <p:sldId id="353" r:id="rId32"/>
    <p:sldId id="301" r:id="rId33"/>
    <p:sldId id="367" r:id="rId34"/>
    <p:sldId id="376" r:id="rId35"/>
    <p:sldId id="350" r:id="rId36"/>
    <p:sldId id="30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AC1"/>
    <a:srgbClr val="D0167B"/>
    <a:srgbClr val="95AC90"/>
    <a:srgbClr val="E26C43"/>
    <a:srgbClr val="57AA46"/>
    <a:srgbClr val="D298AC"/>
    <a:srgbClr val="D34B5D"/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193EB-EDB1-9B4E-8D47-BDA0EEF7495A}" v="111" dt="2026-05-15T12:24:23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521"/>
  </p:normalViewPr>
  <p:slideViewPr>
    <p:cSldViewPr snapToGrid="0">
      <p:cViewPr varScale="1">
        <p:scale>
          <a:sx n="107" d="100"/>
          <a:sy n="107" d="100"/>
        </p:scale>
        <p:origin x="176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sldOrd addMainMaster delMainMaster">
      <pc:chgData name="Apaza Romero, Fany" userId="c206fe4a-b855-49cf-ba2a-dab6bc2f96a0" providerId="ADAL" clId="{1277300B-17A6-504E-8C55-C012D2DE58E0}" dt="2026-05-15T17:35:58.561" v="2051" actId="20577"/>
      <pc:docMkLst>
        <pc:docMk/>
      </pc:docMkLst>
      <pc:sldChg chg="addSp delSp mod">
        <pc:chgData name="Apaza Romero, Fany" userId="c206fe4a-b855-49cf-ba2a-dab6bc2f96a0" providerId="ADAL" clId="{1277300B-17A6-504E-8C55-C012D2DE58E0}" dt="2026-05-14T19:25:06.234" v="1624" actId="22"/>
        <pc:sldMkLst>
          <pc:docMk/>
          <pc:sldMk cId="2504737276" sldId="256"/>
        </pc:sldMkLst>
        <pc:spChg chg="add del">
          <ac:chgData name="Apaza Romero, Fany" userId="c206fe4a-b855-49cf-ba2a-dab6bc2f96a0" providerId="ADAL" clId="{1277300B-17A6-504E-8C55-C012D2DE58E0}" dt="2026-05-14T19:25:06.234" v="1624" actId="22"/>
          <ac:spMkLst>
            <pc:docMk/>
            <pc:sldMk cId="2504737276" sldId="256"/>
            <ac:spMk id="3" creationId="{02BF315F-2704-4ADE-433D-5D225F4492FF}"/>
          </ac:spMkLst>
        </pc:spChg>
      </pc:sldChg>
      <pc:sldChg chg="modSp mod modAnim">
        <pc:chgData name="Apaza Romero, Fany" userId="c206fe4a-b855-49cf-ba2a-dab6bc2f96a0" providerId="ADAL" clId="{1277300B-17A6-504E-8C55-C012D2DE58E0}" dt="2026-05-15T17:05:19.018" v="2012" actId="20577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5T17:05:19.018" v="2012" actId="20577"/>
          <ac:spMkLst>
            <pc:docMk/>
            <pc:sldMk cId="2352171954" sldId="259"/>
            <ac:spMk id="14" creationId="{1BB38264-F6DC-622A-5BB1-203D52B31573}"/>
          </ac:spMkLst>
        </pc:spChg>
        <pc:picChg chg="mod">
          <ac:chgData name="Apaza Romero, Fany" userId="c206fe4a-b855-49cf-ba2a-dab6bc2f96a0" providerId="ADAL" clId="{1277300B-17A6-504E-8C55-C012D2DE58E0}" dt="2026-05-13T14:34:40.011" v="262" actId="1076"/>
          <ac:picMkLst>
            <pc:docMk/>
            <pc:sldMk cId="2352171954" sldId="259"/>
            <ac:picMk id="6" creationId="{AC488773-7A7B-FCAD-E1DA-611981230FDE}"/>
          </ac:picMkLst>
        </pc:picChg>
      </pc:sldChg>
      <pc:sldChg chg="modSp mod">
        <pc:chgData name="Apaza Romero, Fany" userId="c206fe4a-b855-49cf-ba2a-dab6bc2f96a0" providerId="ADAL" clId="{1277300B-17A6-504E-8C55-C012D2DE58E0}" dt="2026-05-15T12:22:38.522" v="1854" actId="114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5T12:22:38.522" v="1854" actId="114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3T16:33:40.637" v="1118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16:33:40.637" v="1118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modSp mod">
        <pc:chgData name="Apaza Romero, Fany" userId="c206fe4a-b855-49cf-ba2a-dab6bc2f96a0" providerId="ADAL" clId="{1277300B-17A6-504E-8C55-C012D2DE58E0}" dt="2026-05-13T15:08:28.900" v="931" actId="122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15:08:28.900" v="931" actId="122"/>
          <ac:spMkLst>
            <pc:docMk/>
            <pc:sldMk cId="3362642490" sldId="337"/>
            <ac:spMk id="6" creationId="{65172D65-09E1-A3F3-7430-018768D0F40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2:16:41.539" v="1784"/>
        <pc:sldMkLst>
          <pc:docMk/>
          <pc:sldMk cId="1508594896" sldId="342"/>
        </pc:sldMkLst>
        <pc:spChg chg="mod">
          <ac:chgData name="Apaza Romero, Fany" userId="c206fe4a-b855-49cf-ba2a-dab6bc2f96a0" providerId="ADAL" clId="{1277300B-17A6-504E-8C55-C012D2DE58E0}" dt="2026-05-13T14:35:39.886" v="268" actId="207"/>
          <ac:spMkLst>
            <pc:docMk/>
            <pc:sldMk cId="1508594896" sldId="342"/>
            <ac:spMk id="2" creationId="{6C24F9B7-3452-2B5F-FB41-962864464307}"/>
          </ac:spMkLst>
        </pc:spChg>
        <pc:spChg chg="add mod">
          <ac:chgData name="Apaza Romero, Fany" userId="c206fe4a-b855-49cf-ba2a-dab6bc2f96a0" providerId="ADAL" clId="{1277300B-17A6-504E-8C55-C012D2DE58E0}" dt="2026-05-15T12:16:41.539" v="1784"/>
          <ac:spMkLst>
            <pc:docMk/>
            <pc:sldMk cId="1508594896" sldId="342"/>
            <ac:spMk id="3" creationId="{BA86BE5C-C3FC-10C8-CB14-53A4BC90629F}"/>
          </ac:spMkLst>
        </pc:spChg>
        <pc:spChg chg="add mod">
          <ac:chgData name="Apaza Romero, Fany" userId="c206fe4a-b855-49cf-ba2a-dab6bc2f96a0" providerId="ADAL" clId="{1277300B-17A6-504E-8C55-C012D2DE58E0}" dt="2026-05-15T12:16:38.117" v="1782" actId="20577"/>
          <ac:spMkLst>
            <pc:docMk/>
            <pc:sldMk cId="1508594896" sldId="342"/>
            <ac:spMk id="6" creationId="{FEDA2EDF-711E-3ACF-1611-D0833D3C7D5D}"/>
          </ac:spMkLst>
        </pc:spChg>
        <pc:spChg chg="del">
          <ac:chgData name="Apaza Romero, Fany" userId="c206fe4a-b855-49cf-ba2a-dab6bc2f96a0" providerId="ADAL" clId="{1277300B-17A6-504E-8C55-C012D2DE58E0}" dt="2026-05-15T12:16:40.527" v="1783" actId="478"/>
          <ac:spMkLst>
            <pc:docMk/>
            <pc:sldMk cId="1508594896" sldId="342"/>
            <ac:spMk id="14" creationId="{3F74CC68-6425-003F-7373-0CAD5D2A7CD2}"/>
          </ac:spMkLst>
        </pc:spChg>
        <pc:picChg chg="add mod">
          <ac:chgData name="Apaza Romero, Fany" userId="c206fe4a-b855-49cf-ba2a-dab6bc2f96a0" providerId="ADAL" clId="{1277300B-17A6-504E-8C55-C012D2DE58E0}" dt="2026-05-13T14:35:48.597" v="270"/>
          <ac:picMkLst>
            <pc:docMk/>
            <pc:sldMk cId="1508594896" sldId="342"/>
            <ac:picMk id="7" creationId="{53577F59-0A31-6CC3-04B9-EF8CE7169AC6}"/>
          </ac:picMkLst>
        </pc:picChg>
      </pc:sldChg>
      <pc:sldChg chg="modSp mod">
        <pc:chgData name="Apaza Romero, Fany" userId="c206fe4a-b855-49cf-ba2a-dab6bc2f96a0" providerId="ADAL" clId="{1277300B-17A6-504E-8C55-C012D2DE58E0}" dt="2026-05-15T17:35:58.561" v="2051" actId="20577"/>
        <pc:sldMkLst>
          <pc:docMk/>
          <pc:sldMk cId="3949900769" sldId="350"/>
        </pc:sldMkLst>
        <pc:spChg chg="mod">
          <ac:chgData name="Apaza Romero, Fany" userId="c206fe4a-b855-49cf-ba2a-dab6bc2f96a0" providerId="ADAL" clId="{1277300B-17A6-504E-8C55-C012D2DE58E0}" dt="2026-05-15T12:26:16.136" v="2001" actId="1038"/>
          <ac:spMkLst>
            <pc:docMk/>
            <pc:sldMk cId="3949900769" sldId="350"/>
            <ac:spMk id="4" creationId="{8572BDC6-DEFF-4EFA-64E9-9F2FF2337F40}"/>
          </ac:spMkLst>
        </pc:spChg>
        <pc:spChg chg="mod">
          <ac:chgData name="Apaza Romero, Fany" userId="c206fe4a-b855-49cf-ba2a-dab6bc2f96a0" providerId="ADAL" clId="{1277300B-17A6-504E-8C55-C012D2DE58E0}" dt="2026-05-15T12:26:02.240" v="1963" actId="1038"/>
          <ac:spMkLst>
            <pc:docMk/>
            <pc:sldMk cId="3949900769" sldId="350"/>
            <ac:spMk id="5" creationId="{4A76B521-5C86-CC59-8B88-4338E59E645B}"/>
          </ac:spMkLst>
        </pc:spChg>
        <pc:spChg chg="mod">
          <ac:chgData name="Apaza Romero, Fany" userId="c206fe4a-b855-49cf-ba2a-dab6bc2f96a0" providerId="ADAL" clId="{1277300B-17A6-504E-8C55-C012D2DE58E0}" dt="2026-05-15T17:35:58.561" v="2051" actId="20577"/>
          <ac:spMkLst>
            <pc:docMk/>
            <pc:sldMk cId="3949900769" sldId="350"/>
            <ac:spMk id="8" creationId="{169C505B-3CD0-752A-80F4-2724F2CC9822}"/>
          </ac:spMkLst>
        </pc:spChg>
      </pc:sldChg>
      <pc:sldChg chg="add del">
        <pc:chgData name="Apaza Romero, Fany" userId="c206fe4a-b855-49cf-ba2a-dab6bc2f96a0" providerId="ADAL" clId="{1277300B-17A6-504E-8C55-C012D2DE58E0}" dt="2026-05-14T19:49:36.442" v="1712" actId="2696"/>
        <pc:sldMkLst>
          <pc:docMk/>
          <pc:sldMk cId="4057716930" sldId="354"/>
        </pc:sldMkLst>
      </pc:sldChg>
      <pc:sldChg chg="addSp delSp modSp mod delAnim modAnim">
        <pc:chgData name="Apaza Romero, Fany" userId="c206fe4a-b855-49cf-ba2a-dab6bc2f96a0" providerId="ADAL" clId="{1277300B-17A6-504E-8C55-C012D2DE58E0}" dt="2026-05-15T17:06:12.027" v="2040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5T17:06:12.027" v="2040" actId="20577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5T12:23:44.892" v="1857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15:10:52.314" v="981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3T16:30:17.300" v="1095" actId="1076"/>
          <ac:picMkLst>
            <pc:docMk/>
            <pc:sldMk cId="787134593" sldId="356"/>
            <ac:picMk id="6" creationId="{0A0DF70F-B029-4891-9796-88C0A19F2C7B}"/>
          </ac:picMkLst>
        </pc:picChg>
      </pc:sldChg>
      <pc:sldChg chg="addSp delSp modSp mod delAnim modAnim">
        <pc:chgData name="Apaza Romero, Fany" userId="c206fe4a-b855-49cf-ba2a-dab6bc2f96a0" providerId="ADAL" clId="{1277300B-17A6-504E-8C55-C012D2DE58E0}" dt="2026-05-15T12:14:26.643" v="1745" actId="20577"/>
        <pc:sldMkLst>
          <pc:docMk/>
          <pc:sldMk cId="3414489731" sldId="357"/>
        </pc:sldMkLst>
        <pc:spChg chg="mod">
          <ac:chgData name="Apaza Romero, Fany" userId="c206fe4a-b855-49cf-ba2a-dab6bc2f96a0" providerId="ADAL" clId="{1277300B-17A6-504E-8C55-C012D2DE58E0}" dt="2026-05-13T14:20:44.428" v="213" actId="1076"/>
          <ac:spMkLst>
            <pc:docMk/>
            <pc:sldMk cId="3414489731" sldId="357"/>
            <ac:spMk id="2" creationId="{8017301E-E894-BF18-4D27-F1FBF3F9EDC3}"/>
          </ac:spMkLst>
        </pc:spChg>
        <pc:spChg chg="mod">
          <ac:chgData name="Apaza Romero, Fany" userId="c206fe4a-b855-49cf-ba2a-dab6bc2f96a0" providerId="ADAL" clId="{1277300B-17A6-504E-8C55-C012D2DE58E0}" dt="2026-05-13T14:20:56.072" v="227" actId="20577"/>
          <ac:spMkLst>
            <pc:docMk/>
            <pc:sldMk cId="3414489731" sldId="357"/>
            <ac:spMk id="3" creationId="{69C668C9-EC63-2A36-447D-2537857CBAF1}"/>
          </ac:spMkLst>
        </pc:spChg>
        <pc:spChg chg="mod">
          <ac:chgData name="Apaza Romero, Fany" userId="c206fe4a-b855-49cf-ba2a-dab6bc2f96a0" providerId="ADAL" clId="{1277300B-17A6-504E-8C55-C012D2DE58E0}" dt="2026-05-15T12:14:26.643" v="1745" actId="20577"/>
          <ac:spMkLst>
            <pc:docMk/>
            <pc:sldMk cId="3414489731" sldId="357"/>
            <ac:spMk id="9" creationId="{4A21FB6A-A89D-86F1-F5DE-D9304279FB5A}"/>
          </ac:spMkLst>
        </pc:spChg>
        <pc:spChg chg="mod">
          <ac:chgData name="Apaza Romero, Fany" userId="c206fe4a-b855-49cf-ba2a-dab6bc2f96a0" providerId="ADAL" clId="{1277300B-17A6-504E-8C55-C012D2DE58E0}" dt="2026-05-13T14:20:21.442" v="211" actId="20577"/>
          <ac:spMkLst>
            <pc:docMk/>
            <pc:sldMk cId="3414489731" sldId="357"/>
            <ac:spMk id="10" creationId="{C8616922-BD86-6015-DFE6-365D24EAA9E0}"/>
          </ac:spMkLst>
        </pc:spChg>
        <pc:spChg chg="mod">
          <ac:chgData name="Apaza Romero, Fany" userId="c206fe4a-b855-49cf-ba2a-dab6bc2f96a0" providerId="ADAL" clId="{1277300B-17A6-504E-8C55-C012D2DE58E0}" dt="2026-05-13T14:22:32.172" v="238" actId="1036"/>
          <ac:spMkLst>
            <pc:docMk/>
            <pc:sldMk cId="3414489731" sldId="357"/>
            <ac:spMk id="11" creationId="{AA986AD9-049C-1754-879F-621A465CADA6}"/>
          </ac:spMkLst>
        </pc:spChg>
        <pc:picChg chg="add mod">
          <ac:chgData name="Apaza Romero, Fany" userId="c206fe4a-b855-49cf-ba2a-dab6bc2f96a0" providerId="ADAL" clId="{1277300B-17A6-504E-8C55-C012D2DE58E0}" dt="2026-05-13T14:21:02.513" v="229"/>
          <ac:picMkLst>
            <pc:docMk/>
            <pc:sldMk cId="3414489731" sldId="357"/>
            <ac:picMk id="4" creationId="{1C60238D-FA9D-A7F5-1631-381D2EBF1137}"/>
          </ac:picMkLst>
        </pc:picChg>
      </pc:sldChg>
      <pc:sldChg chg="addSp delSp modSp add del mod ord modAnim">
        <pc:chgData name="Apaza Romero, Fany" userId="c206fe4a-b855-49cf-ba2a-dab6bc2f96a0" providerId="ADAL" clId="{1277300B-17A6-504E-8C55-C012D2DE58E0}" dt="2026-05-15T12:22:06.957" v="1852"/>
        <pc:sldMkLst>
          <pc:docMk/>
          <pc:sldMk cId="3831075789" sldId="360"/>
        </pc:sldMkLst>
        <pc:spChg chg="mod">
          <ac:chgData name="Apaza Romero, Fany" userId="c206fe4a-b855-49cf-ba2a-dab6bc2f96a0" providerId="ADAL" clId="{1277300B-17A6-504E-8C55-C012D2DE58E0}" dt="2026-05-13T15:05:18.119" v="885"/>
          <ac:spMkLst>
            <pc:docMk/>
            <pc:sldMk cId="3831075789" sldId="360"/>
            <ac:spMk id="2" creationId="{2797BA05-F8CE-B236-D9FF-8606B6C87931}"/>
          </ac:spMkLst>
        </pc:spChg>
        <pc:spChg chg="mod">
          <ac:chgData name="Apaza Romero, Fany" userId="c206fe4a-b855-49cf-ba2a-dab6bc2f96a0" providerId="ADAL" clId="{1277300B-17A6-504E-8C55-C012D2DE58E0}" dt="2026-05-13T15:05:02.780" v="884" actId="1038"/>
          <ac:spMkLst>
            <pc:docMk/>
            <pc:sldMk cId="3831075789" sldId="360"/>
            <ac:spMk id="3" creationId="{65BE4B46-AF97-A1E9-204E-0AB9ABC61189}"/>
          </ac:spMkLst>
        </pc:spChg>
        <pc:spChg chg="mod">
          <ac:chgData name="Apaza Romero, Fany" userId="c206fe4a-b855-49cf-ba2a-dab6bc2f96a0" providerId="ADAL" clId="{1277300B-17A6-504E-8C55-C012D2DE58E0}" dt="2026-05-13T15:04:59.012" v="865"/>
          <ac:spMkLst>
            <pc:docMk/>
            <pc:sldMk cId="3831075789" sldId="360"/>
            <ac:spMk id="5" creationId="{A20C814B-4B7C-F932-A998-BB2C181A3328}"/>
          </ac:spMkLst>
        </pc:spChg>
        <pc:spChg chg="add mod">
          <ac:chgData name="Apaza Romero, Fany" userId="c206fe4a-b855-49cf-ba2a-dab6bc2f96a0" providerId="ADAL" clId="{1277300B-17A6-504E-8C55-C012D2DE58E0}" dt="2026-05-13T15:04:14.436" v="845" actId="20577"/>
          <ac:spMkLst>
            <pc:docMk/>
            <pc:sldMk cId="3831075789" sldId="360"/>
            <ac:spMk id="7" creationId="{9E0BC1DA-704D-F901-A1C8-61DA9DE936CC}"/>
          </ac:spMkLst>
        </pc:spChg>
        <pc:spChg chg="add mod">
          <ac:chgData name="Apaza Romero, Fany" userId="c206fe4a-b855-49cf-ba2a-dab6bc2f96a0" providerId="ADAL" clId="{1277300B-17A6-504E-8C55-C012D2DE58E0}" dt="2026-05-13T15:04:31.578" v="864" actId="1037"/>
          <ac:spMkLst>
            <pc:docMk/>
            <pc:sldMk cId="3831075789" sldId="360"/>
            <ac:spMk id="8" creationId="{E1A933E8-F8AA-4C8B-7EB8-2D651B7D931E}"/>
          </ac:spMkLst>
        </pc:spChg>
        <pc:picChg chg="add mod">
          <ac:chgData name="Apaza Romero, Fany" userId="c206fe4a-b855-49cf-ba2a-dab6bc2f96a0" providerId="ADAL" clId="{1277300B-17A6-504E-8C55-C012D2DE58E0}" dt="2026-05-13T15:05:24.879" v="887"/>
          <ac:picMkLst>
            <pc:docMk/>
            <pc:sldMk cId="3831075789" sldId="360"/>
            <ac:picMk id="9" creationId="{5311E402-B4AC-BF99-898C-388D7EFA3612}"/>
          </ac:picMkLst>
        </pc:picChg>
      </pc:sldChg>
      <pc:sldChg chg="addSp delSp modSp add mod delAnim modAnim">
        <pc:chgData name="Apaza Romero, Fany" userId="c206fe4a-b855-49cf-ba2a-dab6bc2f96a0" providerId="ADAL" clId="{1277300B-17A6-504E-8C55-C012D2DE58E0}" dt="2026-05-15T12:18:57.910" v="1807" actId="1037"/>
        <pc:sldMkLst>
          <pc:docMk/>
          <pc:sldMk cId="3421495688" sldId="362"/>
        </pc:sldMkLst>
        <pc:spChg chg="mod">
          <ac:chgData name="Apaza Romero, Fany" userId="c206fe4a-b855-49cf-ba2a-dab6bc2f96a0" providerId="ADAL" clId="{1277300B-17A6-504E-8C55-C012D2DE58E0}" dt="2026-05-13T15:01:07.756" v="814"/>
          <ac:spMkLst>
            <pc:docMk/>
            <pc:sldMk cId="3421495688" sldId="362"/>
            <ac:spMk id="2" creationId="{4EFECA0D-5174-D256-4422-E2B2E5AC8909}"/>
          </ac:spMkLst>
        </pc:spChg>
        <pc:spChg chg="add mod">
          <ac:chgData name="Apaza Romero, Fany" userId="c206fe4a-b855-49cf-ba2a-dab6bc2f96a0" providerId="ADAL" clId="{1277300B-17A6-504E-8C55-C012D2DE58E0}" dt="2026-05-15T12:18:57.910" v="1807" actId="1037"/>
          <ac:spMkLst>
            <pc:docMk/>
            <pc:sldMk cId="3421495688" sldId="362"/>
            <ac:spMk id="3" creationId="{01C0316A-355A-0EB6-CC0B-37F069D1DF3B}"/>
          </ac:spMkLst>
        </pc:spChg>
        <pc:picChg chg="add mod">
          <ac:chgData name="Apaza Romero, Fany" userId="c206fe4a-b855-49cf-ba2a-dab6bc2f96a0" providerId="ADAL" clId="{1277300B-17A6-504E-8C55-C012D2DE58E0}" dt="2026-05-13T15:01:13.105" v="815"/>
          <ac:picMkLst>
            <pc:docMk/>
            <pc:sldMk cId="3421495688" sldId="362"/>
            <ac:picMk id="5" creationId="{CCF318E0-50D7-371B-FE0D-9FBF6A0E5883}"/>
          </ac:picMkLst>
        </pc:picChg>
      </pc:sldChg>
      <pc:sldChg chg="addSp delSp modSp add mod delAnim">
        <pc:chgData name="Apaza Romero, Fany" userId="c206fe4a-b855-49cf-ba2a-dab6bc2f96a0" providerId="ADAL" clId="{1277300B-17A6-504E-8C55-C012D2DE58E0}" dt="2026-05-15T12:19:09.747" v="1821" actId="1038"/>
        <pc:sldMkLst>
          <pc:docMk/>
          <pc:sldMk cId="2415393647" sldId="363"/>
        </pc:sldMkLst>
        <pc:spChg chg="add mod">
          <ac:chgData name="Apaza Romero, Fany" userId="c206fe4a-b855-49cf-ba2a-dab6bc2f96a0" providerId="ADAL" clId="{1277300B-17A6-504E-8C55-C012D2DE58E0}" dt="2026-05-15T12:19:09.747" v="1821" actId="1038"/>
          <ac:spMkLst>
            <pc:docMk/>
            <pc:sldMk cId="2415393647" sldId="363"/>
            <ac:spMk id="6" creationId="{8C51DAB0-453A-D9FE-0E5B-ADAE9CAE8E83}"/>
          </ac:spMkLst>
        </pc:spChg>
      </pc:sldChg>
      <pc:sldChg chg="delSp modSp add mod delAnim">
        <pc:chgData name="Apaza Romero, Fany" userId="c206fe4a-b855-49cf-ba2a-dab6bc2f96a0" providerId="ADAL" clId="{1277300B-17A6-504E-8C55-C012D2DE58E0}" dt="2026-05-15T12:19:16.850" v="1833" actId="1038"/>
        <pc:sldMkLst>
          <pc:docMk/>
          <pc:sldMk cId="2274561430" sldId="364"/>
        </pc:sldMkLst>
        <pc:spChg chg="mod">
          <ac:chgData name="Apaza Romero, Fany" userId="c206fe4a-b855-49cf-ba2a-dab6bc2f96a0" providerId="ADAL" clId="{1277300B-17A6-504E-8C55-C012D2DE58E0}" dt="2026-05-15T12:19:16.850" v="1833" actId="1038"/>
          <ac:spMkLst>
            <pc:docMk/>
            <pc:sldMk cId="2274561430" sldId="364"/>
            <ac:spMk id="3" creationId="{DF250CEA-C2ED-C38E-EA30-9B7697DE5C1D}"/>
          </ac:spMkLst>
        </pc:spChg>
      </pc:sldChg>
      <pc:sldChg chg="addSp modSp add mod">
        <pc:chgData name="Apaza Romero, Fany" userId="c206fe4a-b855-49cf-ba2a-dab6bc2f96a0" providerId="ADAL" clId="{1277300B-17A6-504E-8C55-C012D2DE58E0}" dt="2026-05-15T12:19:34.258" v="1851" actId="1038"/>
        <pc:sldMkLst>
          <pc:docMk/>
          <pc:sldMk cId="3813079160" sldId="365"/>
        </pc:sldMkLst>
        <pc:spChg chg="add mod">
          <ac:chgData name="Apaza Romero, Fany" userId="c206fe4a-b855-49cf-ba2a-dab6bc2f96a0" providerId="ADAL" clId="{1277300B-17A6-504E-8C55-C012D2DE58E0}" dt="2026-05-15T12:19:34.258" v="1851" actId="1038"/>
          <ac:spMkLst>
            <pc:docMk/>
            <pc:sldMk cId="3813079160" sldId="365"/>
            <ac:spMk id="3" creationId="{37D76DB8-B389-BDF8-959A-11929BBC6636}"/>
          </ac:spMkLst>
        </pc:spChg>
        <pc:spChg chg="mod">
          <ac:chgData name="Apaza Romero, Fany" userId="c206fe4a-b855-49cf-ba2a-dab6bc2f96a0" providerId="ADAL" clId="{1277300B-17A6-504E-8C55-C012D2DE58E0}" dt="2026-05-15T12:19:23.905" v="1842" actId="1038"/>
          <ac:spMkLst>
            <pc:docMk/>
            <pc:sldMk cId="3813079160" sldId="365"/>
            <ac:spMk id="6" creationId="{F8E48ED7-A2E7-21DB-7911-5F2A74EA654C}"/>
          </ac:spMkLst>
        </pc:spChg>
      </pc:sldChg>
      <pc:sldChg chg="addSp delSp modSp add mod delAnim modAnim">
        <pc:chgData name="Apaza Romero, Fany" userId="c206fe4a-b855-49cf-ba2a-dab6bc2f96a0" providerId="ADAL" clId="{1277300B-17A6-504E-8C55-C012D2DE58E0}" dt="2026-05-15T12:22:17.453" v="1853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3T15:05:54.925" v="893"/>
          <ac:spMkLst>
            <pc:docMk/>
            <pc:sldMk cId="4219211974" sldId="366"/>
            <ac:spMk id="2" creationId="{FA98573D-4D9F-19A0-60F1-BFD1B1A037C3}"/>
          </ac:spMkLst>
        </pc:spChg>
        <pc:spChg chg="add mod">
          <ac:chgData name="Apaza Romero, Fany" userId="c206fe4a-b855-49cf-ba2a-dab6bc2f96a0" providerId="ADAL" clId="{1277300B-17A6-504E-8C55-C012D2DE58E0}" dt="2026-05-13T15:06:56.492" v="905" actId="20577"/>
          <ac:spMkLst>
            <pc:docMk/>
            <pc:sldMk cId="4219211974" sldId="366"/>
            <ac:spMk id="4" creationId="{F0B19630-8CF1-6B46-2086-B2A7C37BFD65}"/>
          </ac:spMkLst>
        </pc:spChg>
        <pc:spChg chg="add mod">
          <ac:chgData name="Apaza Romero, Fany" userId="c206fe4a-b855-49cf-ba2a-dab6bc2f96a0" providerId="ADAL" clId="{1277300B-17A6-504E-8C55-C012D2DE58E0}" dt="2026-05-13T15:07:17.766" v="923" actId="27636"/>
          <ac:spMkLst>
            <pc:docMk/>
            <pc:sldMk cId="4219211974" sldId="366"/>
            <ac:spMk id="6" creationId="{AF49AB3A-A7C8-4A21-567F-F627F05AFB37}"/>
          </ac:spMkLst>
        </pc:spChg>
        <pc:picChg chg="add mod">
          <ac:chgData name="Apaza Romero, Fany" userId="c206fe4a-b855-49cf-ba2a-dab6bc2f96a0" providerId="ADAL" clId="{1277300B-17A6-504E-8C55-C012D2DE58E0}" dt="2026-05-13T15:07:30.456" v="925"/>
          <ac:picMkLst>
            <pc:docMk/>
            <pc:sldMk cId="4219211974" sldId="366"/>
            <ac:picMk id="10" creationId="{44F5D795-0D85-A487-25C0-02F324C5AE9D}"/>
          </ac:picMkLst>
        </pc:picChg>
      </pc:sldChg>
      <pc:sldChg chg="add">
        <pc:chgData name="Apaza Romero, Fany" userId="c206fe4a-b855-49cf-ba2a-dab6bc2f96a0" providerId="ADAL" clId="{1277300B-17A6-504E-8C55-C012D2DE58E0}" dt="2026-05-13T16:32:05.607" v="1100"/>
        <pc:sldMkLst>
          <pc:docMk/>
          <pc:sldMk cId="1121268930" sldId="367"/>
        </pc:sldMkLst>
      </pc:sldChg>
      <pc:sldChg chg="addSp delSp modSp add mod delAnim modAnim">
        <pc:chgData name="Apaza Romero, Fany" userId="c206fe4a-b855-49cf-ba2a-dab6bc2f96a0" providerId="ADAL" clId="{1277300B-17A6-504E-8C55-C012D2DE58E0}" dt="2026-05-15T12:24:41.888" v="1933" actId="1038"/>
        <pc:sldMkLst>
          <pc:docMk/>
          <pc:sldMk cId="94278271" sldId="369"/>
        </pc:sldMkLst>
        <pc:spChg chg="add mod">
          <ac:chgData name="Apaza Romero, Fany" userId="c206fe4a-b855-49cf-ba2a-dab6bc2f96a0" providerId="ADAL" clId="{1277300B-17A6-504E-8C55-C012D2DE58E0}" dt="2026-05-15T12:24:41.888" v="1933" actId="1038"/>
          <ac:spMkLst>
            <pc:docMk/>
            <pc:sldMk cId="94278271" sldId="369"/>
            <ac:spMk id="2" creationId="{60967998-E83B-B753-A274-9327AC4D3DD6}"/>
          </ac:spMkLst>
        </pc:spChg>
        <pc:spChg chg="mod">
          <ac:chgData name="Apaza Romero, Fany" userId="c206fe4a-b855-49cf-ba2a-dab6bc2f96a0" providerId="ADAL" clId="{1277300B-17A6-504E-8C55-C012D2DE58E0}" dt="2026-05-13T16:35:32.239" v="1202" actId="1038"/>
          <ac:spMkLst>
            <pc:docMk/>
            <pc:sldMk cId="94278271" sldId="369"/>
            <ac:spMk id="4" creationId="{0E83D4FF-F3E9-D2A2-FA2E-349862AF6EE5}"/>
          </ac:spMkLst>
        </pc:spChg>
        <pc:spChg chg="add mod">
          <ac:chgData name="Apaza Romero, Fany" userId="c206fe4a-b855-49cf-ba2a-dab6bc2f96a0" providerId="ADAL" clId="{1277300B-17A6-504E-8C55-C012D2DE58E0}" dt="2026-05-13T16:34:55.485" v="1175" actId="20577"/>
          <ac:spMkLst>
            <pc:docMk/>
            <pc:sldMk cId="94278271" sldId="369"/>
            <ac:spMk id="7" creationId="{07CBEC54-4709-9CCC-57B8-6C3A3AB5D8BE}"/>
          </ac:spMkLst>
        </pc:spChg>
        <pc:spChg chg="del mod">
          <ac:chgData name="Apaza Romero, Fany" userId="c206fe4a-b855-49cf-ba2a-dab6bc2f96a0" providerId="ADAL" clId="{1277300B-17A6-504E-8C55-C012D2DE58E0}" dt="2026-05-15T12:24:22.704" v="1858" actId="478"/>
          <ac:spMkLst>
            <pc:docMk/>
            <pc:sldMk cId="94278271" sldId="369"/>
            <ac:spMk id="8" creationId="{1F79BB60-77D8-ACD9-0671-9AD21F69E2DF}"/>
          </ac:spMkLst>
        </pc:spChg>
        <pc:picChg chg="add mod">
          <ac:chgData name="Apaza Romero, Fany" userId="c206fe4a-b855-49cf-ba2a-dab6bc2f96a0" providerId="ADAL" clId="{1277300B-17A6-504E-8C55-C012D2DE58E0}" dt="2026-05-13T16:34:39.011" v="1171" actId="1036"/>
          <ac:picMkLst>
            <pc:docMk/>
            <pc:sldMk cId="94278271" sldId="369"/>
            <ac:picMk id="10" creationId="{B7B38201-43F4-313F-500C-5D6C6A52C7B3}"/>
          </ac:picMkLst>
        </pc:picChg>
      </pc:sldChg>
      <pc:sldChg chg="addSp delSp modSp add mod delAnim modAnim">
        <pc:chgData name="Apaza Romero, Fany" userId="c206fe4a-b855-49cf-ba2a-dab6bc2f96a0" providerId="ADAL" clId="{1277300B-17A6-504E-8C55-C012D2DE58E0}" dt="2026-05-15T17:05:49.756" v="2038" actId="1038"/>
        <pc:sldMkLst>
          <pc:docMk/>
          <pc:sldMk cId="704597082" sldId="370"/>
        </pc:sldMkLst>
        <pc:spChg chg="mod">
          <ac:chgData name="Apaza Romero, Fany" userId="c206fe4a-b855-49cf-ba2a-dab6bc2f96a0" providerId="ADAL" clId="{1277300B-17A6-504E-8C55-C012D2DE58E0}" dt="2026-05-14T13:16:02.113" v="1615" actId="1035"/>
          <ac:spMkLst>
            <pc:docMk/>
            <pc:sldMk cId="704597082" sldId="370"/>
            <ac:spMk id="2" creationId="{C1D7AE90-38E7-283B-D778-129E2CC749CB}"/>
          </ac:spMkLst>
        </pc:spChg>
        <pc:spChg chg="mod">
          <ac:chgData name="Apaza Romero, Fany" userId="c206fe4a-b855-49cf-ba2a-dab6bc2f96a0" providerId="ADAL" clId="{1277300B-17A6-504E-8C55-C012D2DE58E0}" dt="2026-05-13T17:01:36.663" v="1563" actId="1035"/>
          <ac:spMkLst>
            <pc:docMk/>
            <pc:sldMk cId="704597082" sldId="370"/>
            <ac:spMk id="3" creationId="{7450F4A1-D244-9DEF-4316-03B8FE9EC1BB}"/>
          </ac:spMkLst>
        </pc:spChg>
        <pc:spChg chg="mod">
          <ac:chgData name="Apaza Romero, Fany" userId="c206fe4a-b855-49cf-ba2a-dab6bc2f96a0" providerId="ADAL" clId="{1277300B-17A6-504E-8C55-C012D2DE58E0}" dt="2026-05-14T13:16:06.289" v="1622" actId="1035"/>
          <ac:spMkLst>
            <pc:docMk/>
            <pc:sldMk cId="704597082" sldId="370"/>
            <ac:spMk id="4" creationId="{5E785B21-A9F0-226A-6088-35F05F2F070C}"/>
          </ac:spMkLst>
        </pc:spChg>
        <pc:spChg chg="mod">
          <ac:chgData name="Apaza Romero, Fany" userId="c206fe4a-b855-49cf-ba2a-dab6bc2f96a0" providerId="ADAL" clId="{1277300B-17A6-504E-8C55-C012D2DE58E0}" dt="2026-05-13T17:01:43.361" v="1578" actId="1035"/>
          <ac:spMkLst>
            <pc:docMk/>
            <pc:sldMk cId="704597082" sldId="370"/>
            <ac:spMk id="5" creationId="{0700B276-9B26-AC6A-A339-67FCE0A737FE}"/>
          </ac:spMkLst>
        </pc:spChg>
        <pc:spChg chg="mod">
          <ac:chgData name="Apaza Romero, Fany" userId="c206fe4a-b855-49cf-ba2a-dab6bc2f96a0" providerId="ADAL" clId="{1277300B-17A6-504E-8C55-C012D2DE58E0}" dt="2026-05-15T17:05:49.756" v="2038" actId="1038"/>
          <ac:spMkLst>
            <pc:docMk/>
            <pc:sldMk cId="704597082" sldId="370"/>
            <ac:spMk id="6" creationId="{DDEA1C74-BE10-BCDE-9ED5-369A96435EB4}"/>
          </ac:spMkLst>
        </pc:spChg>
        <pc:picChg chg="add mod">
          <ac:chgData name="Apaza Romero, Fany" userId="c206fe4a-b855-49cf-ba2a-dab6bc2f96a0" providerId="ADAL" clId="{1277300B-17A6-504E-8C55-C012D2DE58E0}" dt="2026-05-13T16:56:18.834" v="1505"/>
          <ac:picMkLst>
            <pc:docMk/>
            <pc:sldMk cId="704597082" sldId="370"/>
            <ac:picMk id="7" creationId="{E0F096F3-7CA8-FE47-9F5B-C70587218C11}"/>
          </ac:picMkLst>
        </pc:picChg>
      </pc:sldChg>
      <pc:sldChg chg="addSp delSp modSp new mod">
        <pc:chgData name="Apaza Romero, Fany" userId="c206fe4a-b855-49cf-ba2a-dab6bc2f96a0" providerId="ADAL" clId="{1277300B-17A6-504E-8C55-C012D2DE58E0}" dt="2026-05-14T19:49:27.761" v="1711"/>
        <pc:sldMkLst>
          <pc:docMk/>
          <pc:sldMk cId="2643843344" sldId="371"/>
        </pc:sldMkLst>
        <pc:spChg chg="add del">
          <ac:chgData name="Apaza Romero, Fany" userId="c206fe4a-b855-49cf-ba2a-dab6bc2f96a0" providerId="ADAL" clId="{1277300B-17A6-504E-8C55-C012D2DE58E0}" dt="2026-05-14T19:25:16.791" v="1627" actId="478"/>
          <ac:spMkLst>
            <pc:docMk/>
            <pc:sldMk cId="2643843344" sldId="371"/>
            <ac:spMk id="3" creationId="{48508EFD-6473-D4A9-43D9-0FED980E0282}"/>
          </ac:spMkLst>
        </pc:spChg>
        <pc:spChg chg="add mod">
          <ac:chgData name="Apaza Romero, Fany" userId="c206fe4a-b855-49cf-ba2a-dab6bc2f96a0" providerId="ADAL" clId="{1277300B-17A6-504E-8C55-C012D2DE58E0}" dt="2026-05-14T19:49:27.761" v="1711"/>
          <ac:spMkLst>
            <pc:docMk/>
            <pc:sldMk cId="2643843344" sldId="371"/>
            <ac:spMk id="5" creationId="{DA41AA9F-C42C-DC86-CF86-C2174B5C4D70}"/>
          </ac:spMkLst>
        </pc:spChg>
        <pc:picChg chg="add mod modCrop">
          <ac:chgData name="Apaza Romero, Fany" userId="c206fe4a-b855-49cf-ba2a-dab6bc2f96a0" providerId="ADAL" clId="{1277300B-17A6-504E-8C55-C012D2DE58E0}" dt="2026-05-14T19:27:54.658" v="1653" actId="1076"/>
          <ac:picMkLst>
            <pc:docMk/>
            <pc:sldMk cId="2643843344" sldId="371"/>
            <ac:picMk id="4" creationId="{AE1860C4-DAAD-85EE-E85E-2473315B35C0}"/>
          </ac:picMkLst>
        </pc:picChg>
      </pc:sldChg>
      <pc:sldChg chg="addSp delSp modSp new mod">
        <pc:chgData name="Apaza Romero, Fany" userId="c206fe4a-b855-49cf-ba2a-dab6bc2f96a0" providerId="ADAL" clId="{1277300B-17A6-504E-8C55-C012D2DE58E0}" dt="2026-05-14T19:45:59.864" v="1694" actId="14100"/>
        <pc:sldMkLst>
          <pc:docMk/>
          <pc:sldMk cId="1082821445" sldId="372"/>
        </pc:sldMkLst>
        <pc:spChg chg="add del mod">
          <ac:chgData name="Apaza Romero, Fany" userId="c206fe4a-b855-49cf-ba2a-dab6bc2f96a0" providerId="ADAL" clId="{1277300B-17A6-504E-8C55-C012D2DE58E0}" dt="2026-05-14T19:42:19.793" v="1671" actId="478"/>
          <ac:spMkLst>
            <pc:docMk/>
            <pc:sldMk cId="1082821445" sldId="372"/>
            <ac:spMk id="2" creationId="{CF51ACCA-DA36-28CB-D7D7-92F69BC58F54}"/>
          </ac:spMkLst>
        </pc:spChg>
        <pc:picChg chg="add mod modCrop">
          <ac:chgData name="Apaza Romero, Fany" userId="c206fe4a-b855-49cf-ba2a-dab6bc2f96a0" providerId="ADAL" clId="{1277300B-17A6-504E-8C55-C012D2DE58E0}" dt="2026-05-14T19:45:59.864" v="1694" actId="14100"/>
          <ac:picMkLst>
            <pc:docMk/>
            <pc:sldMk cId="1082821445" sldId="372"/>
            <ac:picMk id="3" creationId="{572D999E-9411-A0F9-238B-83D5060350F1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19:42:05.089" v="1670" actId="1076"/>
        <pc:sldMkLst>
          <pc:docMk/>
          <pc:sldMk cId="3174452861" sldId="373"/>
        </pc:sldMkLst>
        <pc:picChg chg="add mod modCrop">
          <ac:chgData name="Apaza Romero, Fany" userId="c206fe4a-b855-49cf-ba2a-dab6bc2f96a0" providerId="ADAL" clId="{1277300B-17A6-504E-8C55-C012D2DE58E0}" dt="2026-05-14T19:42:05.089" v="1670" actId="1076"/>
          <ac:picMkLst>
            <pc:docMk/>
            <pc:sldMk cId="3174452861" sldId="373"/>
            <ac:picMk id="2" creationId="{F914A979-8787-9A69-2E26-20F978BAF444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19:48:23.010" v="1706" actId="1076"/>
        <pc:sldMkLst>
          <pc:docMk/>
          <pc:sldMk cId="2813850539" sldId="374"/>
        </pc:sldMkLst>
        <pc:picChg chg="add mod modCrop">
          <ac:chgData name="Apaza Romero, Fany" userId="c206fe4a-b855-49cf-ba2a-dab6bc2f96a0" providerId="ADAL" clId="{1277300B-17A6-504E-8C55-C012D2DE58E0}" dt="2026-05-14T19:48:23.010" v="1706" actId="1076"/>
          <ac:picMkLst>
            <pc:docMk/>
            <pc:sldMk cId="2813850539" sldId="374"/>
            <ac:picMk id="2" creationId="{6109646E-8AF8-E6E3-DD76-06B9B36CE0C3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29:26.512" v="1741" actId="14100"/>
        <pc:sldMkLst>
          <pc:docMk/>
          <pc:sldMk cId="911244066" sldId="375"/>
        </pc:sldMkLst>
        <pc:picChg chg="add mod modCrop">
          <ac:chgData name="Apaza Romero, Fany" userId="c206fe4a-b855-49cf-ba2a-dab6bc2f96a0" providerId="ADAL" clId="{1277300B-17A6-504E-8C55-C012D2DE58E0}" dt="2026-05-14T21:29:26.512" v="1741" actId="14100"/>
          <ac:picMkLst>
            <pc:docMk/>
            <pc:sldMk cId="911244066" sldId="375"/>
            <ac:picMk id="2" creationId="{C469E500-AA7B-6560-78EC-BDE2F5698549}"/>
          </ac:picMkLst>
        </pc:picChg>
      </pc:sldChg>
      <pc:sldMasterChg chg="add del">
        <pc:chgData name="Apaza Romero, Fany" userId="c206fe4a-b855-49cf-ba2a-dab6bc2f96a0" providerId="ADAL" clId="{1277300B-17A6-504E-8C55-C012D2DE58E0}" dt="2026-05-14T19:49:36.446" v="1713" actId="2696"/>
        <pc:sldMasterMkLst>
          <pc:docMk/>
          <pc:sldMasterMk cId="1246127472" sldId="214748368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65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20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E788AF8-DB13-E572-051B-4E5C8A93A3BB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D9FC6-A048-CA3F-8C33-EA0CEDDD0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E2027-118C-9FB3-600F-ABBBB4BB2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17C980B-71B6-98CA-14F3-D7F866315F2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4F44AB3-F19E-C7D7-C2F2-B0566395EB8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8E48ED7-A2E7-21DB-7911-5F2A74EA654C}"/>
              </a:ext>
            </a:extLst>
          </p:cNvPr>
          <p:cNvSpPr txBox="1">
            <a:spLocks/>
          </p:cNvSpPr>
          <p:nvPr/>
        </p:nvSpPr>
        <p:spPr>
          <a:xfrm>
            <a:off x="1025909" y="1934523"/>
            <a:ext cx="7553019" cy="4411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Give us this day o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daily bread,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forgive us as we forgive,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lead us not into temptation,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But deliver us from evil.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Thine is the kingdom, the power, And the glory, forever and ever, Amen, amen.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7D76DB8-B389-BDF8-959A-11929BBC6636}"/>
              </a:ext>
            </a:extLst>
          </p:cNvPr>
          <p:cNvSpPr txBox="1">
            <a:spLocks/>
          </p:cNvSpPr>
          <p:nvPr/>
        </p:nvSpPr>
        <p:spPr>
          <a:xfrm>
            <a:off x="211875" y="6534615"/>
            <a:ext cx="7967165" cy="2989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"The Lord's Prayer" by Leanne Erickson, copyright © 2018 Leeann Erickson.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79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MISSION </a:t>
            </a:r>
          </a:p>
          <a:p>
            <a:pPr lvl="0" algn="ctr">
              <a:defRPr/>
            </a:pP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 providing all my needs.</a:t>
            </a:r>
          </a:p>
          <a:p>
            <a:pPr lvl="0" algn="l">
              <a:lnSpc>
                <a:spcPts val="35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want to give a little back </a:t>
            </a:r>
          </a:p>
          <a:p>
            <a:pPr lvl="0" algn="l">
              <a:lnSpc>
                <a:spcPts val="35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Of what you’ve given me. </a:t>
            </a:r>
          </a:p>
          <a:p>
            <a:pPr lvl="0" algn="l">
              <a:lnSpc>
                <a:spcPts val="35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Please bless our </a:t>
            </a:r>
          </a:p>
          <a:p>
            <a:pPr lvl="0" algn="l">
              <a:lnSpc>
                <a:spcPts val="35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Sabbath School offering. </a:t>
            </a:r>
          </a:p>
          <a:p>
            <a:pPr lvl="0" algn="l">
              <a:lnSpc>
                <a:spcPts val="35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May it bring You glory </a:t>
            </a:r>
          </a:p>
          <a:p>
            <a:pPr lvl="0" algn="l">
              <a:lnSpc>
                <a:spcPts val="35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help others in need.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1600" dirty="0">
              <a:solidFill>
                <a:prstClr val="black"/>
              </a:solidFill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 help others in need.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ts val="825"/>
              </a:lnSpc>
              <a:spcBef>
                <a:spcPts val="338"/>
              </a:spcBef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OPENING ACTIVITIES</a:t>
            </a:r>
            <a:endParaRPr lang="en-AU" sz="20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143441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831691" y="1958538"/>
            <a:ext cx="63184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God looks for people who love Him to be part of His big story.</a:t>
            </a:r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333264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1860C4-DAAD-85EE-E85E-2473315B35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349240"/>
            <a:ext cx="12191999" cy="61595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A41AA9F-C42C-DC86-CF86-C2174B5C4D7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843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14A979-8787-9A69-2E26-20F978BAF4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1161" y="0"/>
            <a:ext cx="8769678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B19DF8E-02B1-4E6C-8B9F-5A98DE99F62A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452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69E500-AA7B-6560-78EC-BDE2F56985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4318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2228901-D24B-A429-93C4-12AF998AD7A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44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2D999E-9411-A0F9-238B-83D5060350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D0B193-641C-F487-10DD-7124993D136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21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09646E-8AF8-E6E3-DD76-06B9B36CE0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64042"/>
            <a:ext cx="12192001" cy="512991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239666E-0888-21F7-DD0B-8EA336B7E4C5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50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1368E1-C409-83F2-5593-18B672F166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9255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F2E185-F239-4D2E-E5DC-BE488073F996}"/>
              </a:ext>
            </a:extLst>
          </p:cNvPr>
          <p:cNvSpPr txBox="1"/>
          <p:nvPr/>
        </p:nvSpPr>
        <p:spPr>
          <a:xfrm>
            <a:off x="4327231" y="5266487"/>
            <a:ext cx="77755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“For with God nothing will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 impossible.” </a:t>
            </a:r>
          </a:p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Luke 1:37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C9CEC0F-5D71-DD1F-D1B0-F60C8EFEC93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033E55-DDD5-CD85-8AF1-350F39F91ED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2206025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04295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88729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"Luke 1:37"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812800" y="2467010"/>
            <a:ext cx="5907112" cy="30916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with God, for with God,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othing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will be impossible.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Luke chapter 1, verse 37.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(Repeat two times)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Luke 1:37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6" name="3.1 Luke 1-37 (Master)">
            <a:hlinkClick r:id="" action="ppaction://media"/>
            <a:extLst>
              <a:ext uri="{FF2B5EF4-FFF2-40B4-BE49-F238E27FC236}">
                <a16:creationId xmlns:a16="http://schemas.microsoft.com/office/drawing/2014/main" id="{0A0DF70F-B029-4891-9796-88C0A19F2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67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6DBF56-ABE9-EE30-E926-84AB4A837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9C668C9-EC63-2A36-447D-2537857CBAF1}"/>
              </a:ext>
            </a:extLst>
          </p:cNvPr>
          <p:cNvSpPr txBox="1">
            <a:spLocks/>
          </p:cNvSpPr>
          <p:nvPr/>
        </p:nvSpPr>
        <p:spPr>
          <a:xfrm>
            <a:off x="439146" y="446110"/>
            <a:ext cx="2532652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8616922-BD86-6015-DFE6-365D24EAA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638159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Lord, Please Guide Me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A986AD9-049C-1754-879F-621A465CADA6}"/>
              </a:ext>
            </a:extLst>
          </p:cNvPr>
          <p:cNvSpPr txBox="1">
            <a:spLocks/>
          </p:cNvSpPr>
          <p:nvPr/>
        </p:nvSpPr>
        <p:spPr>
          <a:xfrm>
            <a:off x="572530" y="6443686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"Lord, Please Guide Me"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2002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Lord, Please Guide Me (Master 2)">
            <a:hlinkClick r:id="" action="ppaction://media"/>
            <a:extLst>
              <a:ext uri="{FF2B5EF4-FFF2-40B4-BE49-F238E27FC236}">
                <a16:creationId xmlns:a16="http://schemas.microsoft.com/office/drawing/2014/main" id="{1C60238D-FA9D-A7F5-1631-381D2EBF1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6F99937-F86F-7156-0AE0-78FC4BE94F98}"/>
              </a:ext>
            </a:extLst>
          </p:cNvPr>
          <p:cNvSpPr/>
          <p:nvPr/>
        </p:nvSpPr>
        <p:spPr>
          <a:xfrm>
            <a:off x="1705472" y="1631091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341448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 &amp;</a:t>
            </a: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748930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B094D8-F272-20C9-EAB1-00B594070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4B834E2-90FF-23EC-516B-C81E84BEF47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397E94-6BF5-88FD-28CD-37AE4CEA052B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F7C3B5-0EEA-1D34-A364-25D5E87B075B}"/>
              </a:ext>
            </a:extLst>
          </p:cNvPr>
          <p:cNvSpPr txBox="1"/>
          <p:nvPr/>
        </p:nvSpPr>
        <p:spPr>
          <a:xfrm>
            <a:off x="831691" y="1958538"/>
            <a:ext cx="63184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looks for people who love Him to be part of His big story.</a:t>
            </a: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268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E6D90-EFED-EB62-D343-F3A2B025C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ABF4935-F4CD-05F0-5E95-07E89CF57D20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7C5203-D7D8-57BA-C34A-9B8726E23870}"/>
              </a:ext>
            </a:extLst>
          </p:cNvPr>
          <p:cNvSpPr/>
          <p:nvPr/>
        </p:nvSpPr>
        <p:spPr>
          <a:xfrm>
            <a:off x="-1518815" y="468869"/>
            <a:ext cx="4856207" cy="440037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FF1673-DBA8-CD43-9EDB-2011A63B32EA}"/>
              </a:ext>
            </a:extLst>
          </p:cNvPr>
          <p:cNvSpPr txBox="1">
            <a:spLocks/>
          </p:cNvSpPr>
          <p:nvPr/>
        </p:nvSpPr>
        <p:spPr>
          <a:xfrm>
            <a:off x="1615959" y="447585"/>
            <a:ext cx="1488752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RESPOND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A5CB58-AA1E-C5C8-B544-8B591D49A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787" y="1399356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298AC"/>
                </a:solidFill>
                <a:effectLst/>
                <a:latin typeface="Century Gothic" panose="020B0502020202020204" pitchFamily="34" charset="0"/>
              </a:rPr>
              <a:t>Lord, Please Guide Me</a:t>
            </a:r>
            <a:endParaRPr lang="en-AU" sz="2400" dirty="0">
              <a:solidFill>
                <a:srgbClr val="D298A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1DAA25-0587-EC90-9AF0-2284B1F7E18B}"/>
              </a:ext>
            </a:extLst>
          </p:cNvPr>
          <p:cNvSpPr txBox="1">
            <a:spLocks/>
          </p:cNvSpPr>
          <p:nvPr/>
        </p:nvSpPr>
        <p:spPr>
          <a:xfrm>
            <a:off x="555787" y="1991605"/>
            <a:ext cx="7636651" cy="3674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Lord, please guide me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Come and fill my life 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ev’ry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what I say and I do be reflecting Less of me and more of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Lord, I need You today,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this is what I pray.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EB62554-7A68-A30D-6D0C-1904A7B28959}"/>
              </a:ext>
            </a:extLst>
          </p:cNvPr>
          <p:cNvSpPr txBox="1">
            <a:spLocks/>
          </p:cNvSpPr>
          <p:nvPr/>
        </p:nvSpPr>
        <p:spPr>
          <a:xfrm>
            <a:off x="405512" y="6410415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"Lord, Please Guide Me"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2002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Lord, Please Guide Me (Master 2)">
            <a:hlinkClick r:id="" action="ppaction://media"/>
            <a:extLst>
              <a:ext uri="{FF2B5EF4-FFF2-40B4-BE49-F238E27FC236}">
                <a16:creationId xmlns:a16="http://schemas.microsoft.com/office/drawing/2014/main" id="{C2C8C282-9FE0-9C18-079B-C0F5B6C9B4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-470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5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C0A94-63D7-428C-AECE-54ECE232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04649C-DCB0-D4EA-3381-D9C56CEA1825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72BDC6-DEFF-4EFA-64E9-9F2FF2337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6097" y="979122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effectLst/>
                <a:latin typeface="Century Gothic" panose="020B0502020202020204" pitchFamily="34" charset="0"/>
              </a:rPr>
              <a:t>God Be With You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2DE0A6-9503-B88F-E5D8-19ECB3BF5AF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A76B521-5C86-CC59-8B88-4338E59E645B}"/>
              </a:ext>
            </a:extLst>
          </p:cNvPr>
          <p:cNvSpPr txBox="1">
            <a:spLocks/>
          </p:cNvSpPr>
          <p:nvPr/>
        </p:nvSpPr>
        <p:spPr>
          <a:xfrm>
            <a:off x="4216097" y="1795749"/>
            <a:ext cx="7850467" cy="43424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is finished for the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say goodbye and be on our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is finished for the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say goodbye and be on our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be with you, till we meet again.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 be with you, my dear friends.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be with you, till we meet again.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 be with you, my dear friends.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9C505B-3CD0-752A-80F4-2724F2CC9822}"/>
              </a:ext>
            </a:extLst>
          </p:cNvPr>
          <p:cNvSpPr txBox="1">
            <a:spLocks/>
          </p:cNvSpPr>
          <p:nvPr/>
        </p:nvSpPr>
        <p:spPr>
          <a:xfrm>
            <a:off x="5349130" y="6514758"/>
            <a:ext cx="5843168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"God Be With You" by Rosie Smith,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God Be With You (Master 1)">
            <a:hlinkClick r:id="" action="ppaction://media"/>
            <a:extLst>
              <a:ext uri="{FF2B5EF4-FFF2-40B4-BE49-F238E27FC236}">
                <a16:creationId xmlns:a16="http://schemas.microsoft.com/office/drawing/2014/main" id="{219AD069-02B0-D645-88BE-369D73B175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38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0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5178-6CE7-C725-276B-AB741D2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3F4798-DA61-DA04-1589-AE618D28E47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C1C5B1C-41C8-5FE6-B428-8C303645F103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771025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01F9D8B-B401-0D63-BE8E-572CC976AA5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Alive in Jesus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It’s good to see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are you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have some fun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 we learn about God’s love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follow in His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-422267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"Alive in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Alive in Jesus">
            <a:hlinkClick r:id="" action="ppaction://media"/>
            <a:extLst>
              <a:ext uri="{FF2B5EF4-FFF2-40B4-BE49-F238E27FC236}">
                <a16:creationId xmlns:a16="http://schemas.microsoft.com/office/drawing/2014/main" id="{AC488773-7A7B-FCAD-E1DA-611981230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B5D"/>
                </a:solidFill>
                <a:latin typeface="Century Gothic" panose="020B0502020202020204" pitchFamily="34" charset="0"/>
              </a:rPr>
              <a:t>Lord, Please Guide Me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EDA2EDF-711E-3ACF-1611-D0833D3C7D5D}"/>
              </a:ext>
            </a:extLst>
          </p:cNvPr>
          <p:cNvSpPr txBox="1">
            <a:spLocks/>
          </p:cNvSpPr>
          <p:nvPr/>
        </p:nvSpPr>
        <p:spPr>
          <a:xfrm>
            <a:off x="815975" y="1842408"/>
            <a:ext cx="7636651" cy="3674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Lord, please guide me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Come and fill my life in 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ev’ry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what I say and I do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 reflecting Less of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more of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Lord, I need You today,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this is what I pray.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7" name="Lord, Please Guide Me (Master 2)">
            <a:hlinkClick r:id="" action="ppaction://media"/>
            <a:extLst>
              <a:ext uri="{FF2B5EF4-FFF2-40B4-BE49-F238E27FC236}">
                <a16:creationId xmlns:a16="http://schemas.microsoft.com/office/drawing/2014/main" id="{53577F59-0A31-6CC3-04B9-EF8CE7169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24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A86BE5C-C3FC-10C8-CB14-53A4BC90629F}"/>
              </a:ext>
            </a:extLst>
          </p:cNvPr>
          <p:cNvSpPr txBox="1">
            <a:spLocks/>
          </p:cNvSpPr>
          <p:nvPr/>
        </p:nvSpPr>
        <p:spPr>
          <a:xfrm>
            <a:off x="572530" y="6443686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"Lord, Please Guide Me"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2002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3DD16-639F-0F65-CF7A-EBEB1BD09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CA0D-5174-D256-4422-E2B2E5AC8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632E36-B4C7-039A-DEEE-CD8768EAA5C4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1B0ABC5-104F-C2C3-30DB-4CE45670FFFA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C0316A-355A-0EB6-CC0B-37F069D1DF3B}"/>
              </a:ext>
            </a:extLst>
          </p:cNvPr>
          <p:cNvSpPr txBox="1">
            <a:spLocks/>
          </p:cNvSpPr>
          <p:nvPr/>
        </p:nvSpPr>
        <p:spPr>
          <a:xfrm>
            <a:off x="1118644" y="2165463"/>
            <a:ext cx="6609149" cy="3501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Father in heaven,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Hallowed be Thy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kingdom come,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will be done on earth,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 it is in heaven.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The Lords Prayer (Master 1)">
            <a:hlinkClick r:id="" action="ppaction://media"/>
            <a:extLst>
              <a:ext uri="{FF2B5EF4-FFF2-40B4-BE49-F238E27FC236}">
                <a16:creationId xmlns:a16="http://schemas.microsoft.com/office/drawing/2014/main" id="{CCF318E0-50D7-371B-FE0D-9FBF6A0E5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1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9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EB7CF9-22AC-E3AD-3263-D2D1D5A50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4DD6D-FD57-BD5C-6A04-64A748BC3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1679EC9-8546-4797-8B12-B40AF510BFB0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409A17-3CB7-4788-EE62-3057DC1D888E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C51DAB0-453A-D9FE-0E5B-ADAE9CAE8E83}"/>
              </a:ext>
            </a:extLst>
          </p:cNvPr>
          <p:cNvSpPr txBox="1">
            <a:spLocks/>
          </p:cNvSpPr>
          <p:nvPr/>
        </p:nvSpPr>
        <p:spPr>
          <a:xfrm>
            <a:off x="1059361" y="1934523"/>
            <a:ext cx="7553019" cy="4411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Give us this day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o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daily bread,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forgive us as we forgive,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lead us not in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to temptation,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But deliver us from evil.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Thine is the kingdom, the power, And the glory, forever and ever, Amen, amen.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39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1E862-FE1A-E217-E40A-62F5FDB85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06ADA-4B72-E023-C13C-EE90685EF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44A5C"/>
                </a:solidFill>
                <a:latin typeface="Century Gothic" panose="020B0502020202020204" pitchFamily="34" charset="0"/>
              </a:rPr>
              <a:t>The Lord’s Prayer</a:t>
            </a:r>
            <a:endParaRPr lang="en-AU" sz="2400" dirty="0">
              <a:solidFill>
                <a:srgbClr val="D34B5D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5765D3-83DF-12BC-FB7C-14897587E0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81CA90C-572F-438F-5B37-C67D21B6C48D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50CEA-C2ED-C38E-EA30-9B7697DE5C1D}"/>
              </a:ext>
            </a:extLst>
          </p:cNvPr>
          <p:cNvSpPr txBox="1">
            <a:spLocks/>
          </p:cNvSpPr>
          <p:nvPr/>
        </p:nvSpPr>
        <p:spPr>
          <a:xfrm>
            <a:off x="1051737" y="2165463"/>
            <a:ext cx="6609149" cy="3501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Father in heaven,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Hallowed be Thy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kingdom come,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Thy will be done on earth,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 it is in heaven.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5614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1035</Words>
  <Application>Microsoft Macintosh PowerPoint</Application>
  <PresentationFormat>Widescreen</PresentationFormat>
  <Paragraphs>215</Paragraphs>
  <Slides>35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Lord, Please Guide Me</vt:lpstr>
      <vt:lpstr>PowerPoint Presentation</vt:lpstr>
      <vt:lpstr>Alive in Jesus</vt:lpstr>
      <vt:lpstr>Lord, Please Guide Me</vt:lpstr>
      <vt:lpstr>The Lord’s Prayer</vt:lpstr>
      <vt:lpstr>The Lord’s Prayer</vt:lpstr>
      <vt:lpstr>The Lord’s Prayer</vt:lpstr>
      <vt:lpstr>The Lord’s Prayer</vt:lpstr>
      <vt:lpstr>PowerPoint Presentation</vt:lpstr>
      <vt:lpstr>PowerPoint Presentation</vt:lpstr>
      <vt:lpstr>PowerPoint Presentation</vt:lpstr>
      <vt:lpstr>Thank You, Jesus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Luke 1:37</vt:lpstr>
      <vt:lpstr>PowerPoint Presentation</vt:lpstr>
      <vt:lpstr>PowerPoint Presentation</vt:lpstr>
      <vt:lpstr>PowerPoint Presentation</vt:lpstr>
      <vt:lpstr>Lord, Please Guide Me</vt:lpstr>
      <vt:lpstr>God Be With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25</cp:revision>
  <dcterms:created xsi:type="dcterms:W3CDTF">2025-11-10T16:37:45Z</dcterms:created>
  <dcterms:modified xsi:type="dcterms:W3CDTF">2026-05-21T16:53:37Z</dcterms:modified>
</cp:coreProperties>
</file>